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80" r:id="rId3"/>
    <p:sldId id="257" r:id="rId4"/>
    <p:sldId id="258" r:id="rId5"/>
    <p:sldId id="259" r:id="rId6"/>
    <p:sldId id="260" r:id="rId7"/>
    <p:sldId id="274" r:id="rId8"/>
    <p:sldId id="261" r:id="rId9"/>
    <p:sldId id="262" r:id="rId10"/>
    <p:sldId id="263" r:id="rId11"/>
    <p:sldId id="269" r:id="rId12"/>
    <p:sldId id="264" r:id="rId13"/>
    <p:sldId id="265" r:id="rId14"/>
    <p:sldId id="266" r:id="rId15"/>
    <p:sldId id="267" r:id="rId16"/>
    <p:sldId id="268" r:id="rId17"/>
    <p:sldId id="270" r:id="rId18"/>
    <p:sldId id="271" r:id="rId19"/>
    <p:sldId id="272" r:id="rId20"/>
    <p:sldId id="273" r:id="rId21"/>
    <p:sldId id="276" r:id="rId22"/>
    <p:sldId id="275" r:id="rId23"/>
    <p:sldId id="277" r:id="rId24"/>
    <p:sldId id="284" r:id="rId25"/>
    <p:sldId id="285" r:id="rId26"/>
    <p:sldId id="283" r:id="rId27"/>
    <p:sldId id="281" r:id="rId28"/>
    <p:sldId id="282" r:id="rId29"/>
    <p:sldId id="278" r:id="rId30"/>
    <p:sldId id="27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A6D3DE3-3924-492E-A300-D439ABD6A578}">
          <p14:sldIdLst>
            <p14:sldId id="256"/>
            <p14:sldId id="280"/>
            <p14:sldId id="257"/>
          </p14:sldIdLst>
        </p14:section>
        <p14:section name="Getting To Seattle" id="{002D1499-EF52-4A8A-AFE3-063D4AEC8666}">
          <p14:sldIdLst>
            <p14:sldId id="258"/>
            <p14:sldId id="259"/>
            <p14:sldId id="260"/>
          </p14:sldIdLst>
        </p14:section>
        <p14:section name="Tourist Stuff To Do" id="{32C2A6BB-D7F8-4F40-A2B3-E1301FA0FBE3}">
          <p14:sldIdLst>
            <p14:sldId id="274"/>
          </p14:sldIdLst>
        </p14:section>
        <p14:section name="Seattle Convention Center" id="{9EB97985-105C-41FA-8E48-6638A8BBD588}">
          <p14:sldIdLst>
            <p14:sldId id="261"/>
            <p14:sldId id="262"/>
            <p14:sldId id="263"/>
            <p14:sldId id="269"/>
            <p14:sldId id="264"/>
            <p14:sldId id="265"/>
            <p14:sldId id="266"/>
            <p14:sldId id="267"/>
            <p14:sldId id="268"/>
          </p14:sldIdLst>
        </p14:section>
        <p14:section name="Food" id="{5E7AD0DF-612F-43AC-9ACB-68193B55304D}">
          <p14:sldIdLst>
            <p14:sldId id="270"/>
            <p14:sldId id="271"/>
            <p14:sldId id="272"/>
            <p14:sldId id="273"/>
            <p14:sldId id="276"/>
            <p14:sldId id="275"/>
            <p14:sldId id="277"/>
            <p14:sldId id="284"/>
            <p14:sldId id="285"/>
            <p14:sldId id="283"/>
            <p14:sldId id="281"/>
            <p14:sldId id="282"/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E7DF2-C654-46A4-AA58-28EBED045360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07E8B-A3D6-4DE9-A0CC-2BEC69450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045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07E8B-A3D6-4DE9-A0CC-2BEC6945022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88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46" y="465013"/>
            <a:ext cx="2618153" cy="107635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484922" y="2215661"/>
            <a:ext cx="6828693" cy="9422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lang="en-US" sz="4000" b="0" dirty="0">
                <a:solidFill>
                  <a:schemeClr val="accent1"/>
                </a:solidFill>
                <a:latin typeface="Century Gothic"/>
                <a:cs typeface="Century Gothic"/>
              </a:defRPr>
            </a:lvl1pPr>
          </a:lstStyle>
          <a:p>
            <a:pPr marL="0" lvl="0"/>
            <a:r>
              <a:rPr lang="en-CA" dirty="0" smtClean="0"/>
              <a:t>Session Title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84922" y="3153697"/>
            <a:ext cx="6829737" cy="6049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dirty="0">
                <a:solidFill>
                  <a:srgbClr val="404040"/>
                </a:solidFill>
                <a:latin typeface="Century Gothic"/>
                <a:cs typeface="Century Gothic"/>
              </a:defRPr>
            </a:lvl1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23846" y="6320692"/>
            <a:ext cx="5920154" cy="537308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60000">
                <a:schemeClr val="tx1">
                  <a:alpha val="87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18386" y="6457462"/>
            <a:ext cx="219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Century Gothic"/>
                <a:cs typeface="Century Gothic"/>
              </a:rPr>
              <a:t>October 11-14, Seattle, WA 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pic>
        <p:nvPicPr>
          <p:cNvPr id="13" name="Picture 12" descr="PAS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523" y="6467230"/>
            <a:ext cx="305388" cy="24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7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21076" y="6356350"/>
            <a:ext cx="2895600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accent6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5550" y="6356350"/>
            <a:ext cx="461249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7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0687"/>
            <a:ext cx="4038600" cy="421547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0687"/>
            <a:ext cx="4038600" cy="421547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1076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accent6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36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1076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accent6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18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9/1/2011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1076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accent6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10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9/1/2011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91456" y="6356350"/>
            <a:ext cx="495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 descr="PASS11_Header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1" b="6593"/>
          <a:stretch/>
        </p:blipFill>
        <p:spPr>
          <a:xfrm>
            <a:off x="0" y="-1"/>
            <a:ext cx="9144000" cy="859693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1076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accent6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37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marL="0" algn="l" defTabSz="457200" rtl="0" eaLnBrk="1" latinLnBrk="0" hangingPunct="1">
        <a:lnSpc>
          <a:spcPts val="3500"/>
        </a:lnSpc>
        <a:spcBef>
          <a:spcPct val="0"/>
        </a:spcBef>
        <a:buNone/>
        <a:defRPr kumimoji="0" lang="en-US" sz="3600" b="0" i="0" u="none" strike="noStrike" kern="1200" cap="none" spc="0" normalizeH="0" baseline="0" dirty="0">
          <a:ln>
            <a:noFill/>
          </a:ln>
          <a:solidFill>
            <a:srgbClr val="FA761C"/>
          </a:solidFill>
          <a:effectLst/>
          <a:uLnTx/>
          <a:uFillTx/>
          <a:latin typeface="Century Gothic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400" kern="1200" dirty="0" smtClean="0">
          <a:solidFill>
            <a:schemeClr val="tx1">
              <a:lumMod val="85000"/>
              <a:lumOff val="15000"/>
            </a:schemeClr>
          </a:solidFill>
          <a:latin typeface="Century Gothic"/>
          <a:ea typeface="+mn-ea"/>
          <a:cs typeface="+mn-cs"/>
        </a:defRPr>
      </a:lvl2pPr>
      <a:lvl3pPr marL="638175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1">
              <a:lumMod val="85000"/>
              <a:lumOff val="15000"/>
            </a:schemeClr>
          </a:solidFill>
          <a:latin typeface="Century Gothic"/>
          <a:ea typeface="+mn-ea"/>
          <a:cs typeface="+mn-cs"/>
        </a:defRPr>
      </a:lvl3pPr>
      <a:lvl4pPr marL="865188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1">
              <a:lumMod val="85000"/>
              <a:lumOff val="15000"/>
            </a:schemeClr>
          </a:solidFill>
          <a:latin typeface="Century Gothic"/>
          <a:ea typeface="+mn-ea"/>
          <a:cs typeface="+mn-cs"/>
        </a:defRPr>
      </a:lvl4pPr>
      <a:lvl5pPr marL="1131888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>
          <a:solidFill>
            <a:schemeClr val="tx1">
              <a:lumMod val="85000"/>
              <a:lumOff val="15000"/>
            </a:schemeClr>
          </a:solidFill>
          <a:latin typeface="Century Gothic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sqlauthority.com/2009/11/03/sqlauthority-news-sql-pass-summit-seattle-2009-day-1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Things Every First Timer Really Needs To Know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How to get there, where to eat, drink and be marry.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8100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smtClean="0"/>
              <a:t>www.mrdenny.com</a:t>
            </a:r>
            <a:endParaRPr lang="en-US" dirty="0" smtClean="0"/>
          </a:p>
          <a:p>
            <a:r>
              <a:rPr lang="en-US" dirty="0" smtClean="0"/>
              <a:t>twitter.com/mrdenny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50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getting to the 4</a:t>
            </a:r>
            <a:r>
              <a:rPr lang="en-US" baseline="30000" dirty="0" smtClean="0"/>
              <a:t>th</a:t>
            </a:r>
            <a:r>
              <a:rPr lang="en-US" dirty="0" smtClean="0"/>
              <a:t> floor, turn left through the doors.</a:t>
            </a:r>
          </a:p>
          <a:p>
            <a:r>
              <a:rPr lang="en-US" dirty="0" smtClean="0"/>
              <a:t>Registration is usually in the South Lobby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05200"/>
            <a:ext cx="77152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2508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 Looks Like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1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6343649"/>
            <a:ext cx="830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Images stolen from </a:t>
            </a:r>
            <a:r>
              <a:rPr lang="en-US" sz="700" dirty="0">
                <a:hlinkClick r:id="rId3"/>
              </a:rPr>
              <a:t>http://blog.sqlauthority.com/2009/11/03/sqlauthority-news-sql-pass-summit-seattle-2009-day-1</a:t>
            </a:r>
            <a:r>
              <a:rPr lang="en-US" sz="700" dirty="0" smtClean="0">
                <a:hlinkClick r:id="rId3"/>
              </a:rPr>
              <a:t>/</a:t>
            </a:r>
            <a:r>
              <a:rPr lang="en-US" sz="700" dirty="0" smtClean="0"/>
              <a:t> </a:t>
            </a:r>
            <a:r>
              <a:rPr lang="en-US" sz="700" dirty="0"/>
              <a:t>and http://www.databasejournal.com/features/mssql/article.php/3846651/Pass-Summit-2009-150-Volunteer-Meetings-Welcome-Reception-and-Quiz-Bowl.htm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408606"/>
            <a:ext cx="4381500" cy="2935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9620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6</a:t>
            </a:r>
            <a:r>
              <a:rPr lang="en-US" baseline="30000" dirty="0" smtClean="0"/>
              <a:t>th</a:t>
            </a:r>
            <a:r>
              <a:rPr lang="en-US" dirty="0" smtClean="0"/>
              <a:t> Floor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sessions are on the 6</a:t>
            </a:r>
            <a:r>
              <a:rPr lang="en-US" baseline="30000" dirty="0" smtClean="0"/>
              <a:t>th</a:t>
            </a:r>
            <a:r>
              <a:rPr lang="en-US" dirty="0" smtClean="0"/>
              <a:t> floor</a:t>
            </a:r>
          </a:p>
          <a:p>
            <a:r>
              <a:rPr lang="en-US" dirty="0" smtClean="0"/>
              <a:t>Take escalators directly from 4 to 6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43129"/>
            <a:ext cx="6598053" cy="3425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0752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 the 6</a:t>
            </a:r>
            <a:r>
              <a:rPr lang="en-US" baseline="30000" dirty="0" smtClean="0"/>
              <a:t>th</a:t>
            </a:r>
            <a:r>
              <a:rPr lang="en-US" dirty="0" smtClean="0"/>
              <a:t> Floor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676400"/>
            <a:ext cx="8153400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133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infamous “North Hall Rooms”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 doesn’t fit in just the South Hall</a:t>
            </a:r>
          </a:p>
          <a:p>
            <a:r>
              <a:rPr lang="en-US" dirty="0" smtClean="0"/>
              <a:t>Very large rooms are in North Hall 2AB and 3AB</a:t>
            </a:r>
          </a:p>
          <a:p>
            <a:r>
              <a:rPr lang="en-US" dirty="0" smtClean="0"/>
              <a:t>To get there</a:t>
            </a:r>
          </a:p>
          <a:p>
            <a:r>
              <a:rPr lang="en-US" dirty="0"/>
              <a:t>	</a:t>
            </a:r>
            <a:r>
              <a:rPr lang="en-US" dirty="0" smtClean="0"/>
              <a:t>In South hall to go 2</a:t>
            </a:r>
            <a:r>
              <a:rPr lang="en-US" baseline="30000" dirty="0" smtClean="0"/>
              <a:t>nd</a:t>
            </a:r>
            <a:r>
              <a:rPr lang="en-US" dirty="0" smtClean="0"/>
              <a:t> or 3</a:t>
            </a:r>
            <a:r>
              <a:rPr lang="en-US" baseline="30000" dirty="0" smtClean="0"/>
              <a:t>rd</a:t>
            </a:r>
            <a:r>
              <a:rPr lang="en-US" dirty="0" smtClean="0"/>
              <a:t> floor</a:t>
            </a:r>
          </a:p>
          <a:p>
            <a:r>
              <a:rPr lang="en-US" dirty="0" smtClean="0"/>
              <a:t>	Walk past meeting rooms</a:t>
            </a:r>
          </a:p>
          <a:p>
            <a:r>
              <a:rPr lang="en-US" dirty="0"/>
              <a:t>	</a:t>
            </a:r>
            <a:r>
              <a:rPr lang="en-US" dirty="0" smtClean="0"/>
              <a:t>Through Hallway</a:t>
            </a:r>
          </a:p>
          <a:p>
            <a:r>
              <a:rPr lang="en-US" dirty="0" smtClean="0"/>
              <a:t>	Around the North escalators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465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hell did I just say?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Here’s a map</a:t>
            </a:r>
          </a:p>
          <a:p>
            <a:r>
              <a:rPr lang="en-US" dirty="0" smtClean="0"/>
              <a:t>Past the meeting </a:t>
            </a:r>
          </a:p>
          <a:p>
            <a:r>
              <a:rPr lang="en-US" dirty="0"/>
              <a:t>	</a:t>
            </a:r>
            <a:r>
              <a:rPr lang="en-US" dirty="0" smtClean="0"/>
              <a:t>rooms</a:t>
            </a:r>
          </a:p>
          <a:p>
            <a:r>
              <a:rPr lang="en-US" dirty="0" smtClean="0"/>
              <a:t>Make a Left</a:t>
            </a:r>
          </a:p>
          <a:p>
            <a:r>
              <a:rPr lang="en-US" dirty="0" smtClean="0"/>
              <a:t>Make a Right</a:t>
            </a:r>
          </a:p>
          <a:p>
            <a:r>
              <a:rPr lang="en-US" dirty="0" smtClean="0"/>
              <a:t>Walk a while</a:t>
            </a:r>
          </a:p>
          <a:p>
            <a:r>
              <a:rPr lang="en-US" dirty="0" smtClean="0"/>
              <a:t>Make a Left</a:t>
            </a:r>
          </a:p>
          <a:p>
            <a:r>
              <a:rPr lang="en-US" dirty="0" smtClean="0"/>
              <a:t>Make a Left</a:t>
            </a:r>
          </a:p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484832"/>
            <a:ext cx="4964874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669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2059537"/>
            <a:ext cx="526732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Rooms 301, 302, 303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Third Floor South Hall</a:t>
            </a:r>
          </a:p>
          <a:p>
            <a:r>
              <a:rPr lang="en-US" dirty="0" smtClean="0"/>
              <a:t>Down Escalators</a:t>
            </a:r>
          </a:p>
          <a:p>
            <a:r>
              <a:rPr lang="en-US" dirty="0" smtClean="0"/>
              <a:t>Turn Right</a:t>
            </a:r>
          </a:p>
          <a:p>
            <a:r>
              <a:rPr lang="en-US" dirty="0" smtClean="0"/>
              <a:t>303 on your left</a:t>
            </a:r>
          </a:p>
          <a:p>
            <a:r>
              <a:rPr lang="en-US" dirty="0" smtClean="0"/>
              <a:t>Down the hall to </a:t>
            </a:r>
          </a:p>
          <a:p>
            <a:r>
              <a:rPr lang="en-US" dirty="0"/>
              <a:t>	</a:t>
            </a:r>
            <a:r>
              <a:rPr lang="en-US" dirty="0" smtClean="0"/>
              <a:t>301 and 302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332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 Breakfast is usually a little light</a:t>
            </a:r>
          </a:p>
          <a:p>
            <a:r>
              <a:rPr lang="en-US" dirty="0" smtClean="0"/>
              <a:t>Lunch is usually pretty good</a:t>
            </a:r>
          </a:p>
          <a:p>
            <a:r>
              <a:rPr lang="en-US" dirty="0" smtClean="0"/>
              <a:t>When registering for PASS be sure to mention dietary requirements</a:t>
            </a:r>
          </a:p>
        </p:txBody>
      </p:sp>
    </p:spTree>
    <p:extLst>
      <p:ext uri="{BB962C8B-B14F-4D97-AF65-F5344CB8AC3E}">
        <p14:creationId xmlns:p14="http://schemas.microsoft.com/office/powerpoint/2010/main" val="2429975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Breakfast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Creperie Voila – just past the main doors</a:t>
            </a:r>
          </a:p>
          <a:p>
            <a:r>
              <a:rPr lang="en-US" dirty="0" smtClean="0"/>
              <a:t>Daily Grill – Sheraton Lobby in the back</a:t>
            </a:r>
          </a:p>
          <a:p>
            <a:r>
              <a:rPr lang="en-US" dirty="0" smtClean="0"/>
              <a:t>The Sheraton also has a pick up and go counter which is quick</a:t>
            </a:r>
          </a:p>
          <a:p>
            <a:r>
              <a:rPr lang="en-US" dirty="0"/>
              <a:t>Lowells in the Pike Place Market over looking the water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230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Stick with the PASS lunch. There isn’t much time to go very far</a:t>
            </a:r>
          </a:p>
          <a:p>
            <a:r>
              <a:rPr lang="en-US" dirty="0" smtClean="0"/>
              <a:t>If you must there’s a taco stand and subway in the convention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325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8+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Microsoft Certified Master</a:t>
            </a:r>
          </a:p>
          <a:p>
            <a:r>
              <a:rPr lang="en-US" dirty="0" smtClean="0"/>
              <a:t>Founder of SQL Excursions</a:t>
            </a:r>
          </a:p>
          <a:p>
            <a:r>
              <a:rPr lang="en-US" dirty="0" smtClean="0"/>
              <a:t>Independent Consultant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91201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791200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680" y="2235532"/>
            <a:ext cx="2306560" cy="284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3070337"/>
            <a:ext cx="2325624" cy="285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05" y="1192038"/>
            <a:ext cx="2316091" cy="2859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15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it comes to dinner Seattle really shines</a:t>
            </a:r>
          </a:p>
          <a:p>
            <a:r>
              <a:rPr lang="en-US" dirty="0" smtClean="0"/>
              <a:t>Tap House Down the street from the Sheraton</a:t>
            </a:r>
          </a:p>
          <a:p>
            <a:r>
              <a:rPr lang="en-US" dirty="0" smtClean="0"/>
              <a:t>Morton’s Steak House 6</a:t>
            </a:r>
            <a:r>
              <a:rPr lang="en-US" baseline="30000" dirty="0" smtClean="0"/>
              <a:t>th</a:t>
            </a:r>
            <a:r>
              <a:rPr lang="en-US" dirty="0" smtClean="0"/>
              <a:t> and Pine (across 	from Tap House)</a:t>
            </a:r>
          </a:p>
          <a:p>
            <a:r>
              <a:rPr lang="en-US" dirty="0" smtClean="0"/>
              <a:t>Palomino 5</a:t>
            </a:r>
            <a:r>
              <a:rPr lang="en-US" baseline="30000" dirty="0" smtClean="0"/>
              <a:t>th</a:t>
            </a:r>
            <a:r>
              <a:rPr lang="en-US" dirty="0" smtClean="0"/>
              <a:t> and Union</a:t>
            </a:r>
          </a:p>
          <a:p>
            <a:r>
              <a:rPr lang="en-US" dirty="0" smtClean="0"/>
              <a:t>McCormick &amp; </a:t>
            </a:r>
            <a:r>
              <a:rPr lang="en-US" dirty="0" err="1" smtClean="0"/>
              <a:t>Schmicks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and Spring</a:t>
            </a:r>
          </a:p>
        </p:txBody>
      </p:sp>
    </p:spTree>
    <p:extLst>
      <p:ext uri="{BB962C8B-B14F-4D97-AF65-F5344CB8AC3E}">
        <p14:creationId xmlns:p14="http://schemas.microsoft.com/office/powerpoint/2010/main" val="3539243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 for less than $50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Wild Ginger Asian Restaurant 3</a:t>
            </a:r>
            <a:r>
              <a:rPr lang="en-US" baseline="30000" dirty="0" smtClean="0"/>
              <a:t>rd</a:t>
            </a:r>
            <a:r>
              <a:rPr lang="en-US" dirty="0" smtClean="0"/>
              <a:t> &amp; Union</a:t>
            </a:r>
          </a:p>
          <a:p>
            <a:r>
              <a:rPr lang="en-US" dirty="0"/>
              <a:t>Blue C Sushi Across from the convention 	center</a:t>
            </a:r>
          </a:p>
          <a:p>
            <a:r>
              <a:rPr lang="en-US" dirty="0" smtClean="0"/>
              <a:t>FOX Sports Grill 6</a:t>
            </a:r>
            <a:r>
              <a:rPr lang="en-US" baseline="30000" dirty="0" smtClean="0"/>
              <a:t>th</a:t>
            </a:r>
            <a:r>
              <a:rPr lang="en-US" dirty="0" smtClean="0"/>
              <a:t> between Pike &amp; Pine</a:t>
            </a:r>
          </a:p>
          <a:p>
            <a:r>
              <a:rPr lang="en-US" dirty="0" smtClean="0"/>
              <a:t>Il </a:t>
            </a:r>
            <a:r>
              <a:rPr lang="en-US" dirty="0" err="1" smtClean="0"/>
              <a:t>Fornaio</a:t>
            </a:r>
            <a:r>
              <a:rPr lang="en-US" dirty="0" smtClean="0"/>
              <a:t> 6</a:t>
            </a:r>
            <a:r>
              <a:rPr lang="en-US" baseline="30000" dirty="0" smtClean="0"/>
              <a:t>th</a:t>
            </a:r>
            <a:r>
              <a:rPr lang="en-US" dirty="0" smtClean="0"/>
              <a:t> &amp; Olive</a:t>
            </a:r>
          </a:p>
          <a:p>
            <a:r>
              <a:rPr lang="en-US" dirty="0" smtClean="0"/>
              <a:t>Bruno’s Mexican – Italian Restaurant &amp; Pizzeria 3</a:t>
            </a:r>
            <a:r>
              <a:rPr lang="en-US" baseline="30000" dirty="0" smtClean="0"/>
              <a:t>rd</a:t>
            </a:r>
            <a:r>
              <a:rPr lang="en-US" dirty="0" smtClean="0"/>
              <a:t> between Pike &amp; Union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377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ZigZags</a:t>
            </a:r>
            <a:r>
              <a:rPr lang="en-US" dirty="0" smtClean="0"/>
              <a:t> Pike Place Hill Climb Walk between Western and Alaskan Way</a:t>
            </a:r>
          </a:p>
          <a:p>
            <a:r>
              <a:rPr lang="en-US" dirty="0" smtClean="0"/>
              <a:t>Tap House 6</a:t>
            </a:r>
            <a:r>
              <a:rPr lang="en-US" baseline="30000" dirty="0" smtClean="0"/>
              <a:t>th</a:t>
            </a:r>
            <a:r>
              <a:rPr lang="en-US" dirty="0" smtClean="0"/>
              <a:t> between Pike &amp; Pine</a:t>
            </a:r>
          </a:p>
          <a:p>
            <a:r>
              <a:rPr lang="en-US" dirty="0" smtClean="0"/>
              <a:t>Bush Garden Maynard Ave S &amp; S Lane St</a:t>
            </a:r>
          </a:p>
          <a:p>
            <a:r>
              <a:rPr lang="en-US" dirty="0" err="1" smtClean="0"/>
              <a:t>Kells</a:t>
            </a:r>
            <a:r>
              <a:rPr lang="en-US" dirty="0" smtClean="0"/>
              <a:t> Irish Restaurant &amp; Pub Post Alley &amp; Steward St</a:t>
            </a:r>
          </a:p>
          <a:p>
            <a:r>
              <a:rPr lang="en-US" dirty="0" smtClean="0"/>
              <a:t>Sheraton Lobby Bar (Closes at 10)</a:t>
            </a:r>
          </a:p>
          <a:p>
            <a:r>
              <a:rPr lang="en-US" dirty="0" smtClean="0"/>
              <a:t>Hyatt at Olive 8 Lobby Bar</a:t>
            </a:r>
          </a:p>
          <a:p>
            <a:r>
              <a:rPr lang="en-US" dirty="0" smtClean="0"/>
              <a:t>Pike Pub &amp; Brewery 1</a:t>
            </a:r>
            <a:r>
              <a:rPr lang="en-US" baseline="30000" dirty="0" smtClean="0"/>
              <a:t>st</a:t>
            </a:r>
            <a:r>
              <a:rPr lang="en-US" dirty="0" smtClean="0"/>
              <a:t> &amp; Union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1747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 Summit Parties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passsummitevents.info</a:t>
            </a:r>
          </a:p>
          <a:p>
            <a:r>
              <a:rPr lang="en-US" dirty="0" smtClean="0"/>
              <a:t>SQL Karaoke Wednesday night @ Bush Garden</a:t>
            </a:r>
          </a:p>
          <a:p>
            <a:r>
              <a:rPr lang="en-US" dirty="0" smtClean="0"/>
              <a:t>People are always at the Tap House and Sheraton Lobby Bar</a:t>
            </a:r>
          </a:p>
          <a:p>
            <a:r>
              <a:rPr lang="en-US" dirty="0" smtClean="0"/>
              <a:t>Talk to Vendors about getting invites to private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5597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the big announcement is…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785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 big announcement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249" y="1752600"/>
            <a:ext cx="8229600" cy="5029200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For the first time ever SQL karaoke has a sponsor!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910389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</a:t>
            </a:r>
            <a:r>
              <a:rPr lang="en-US" dirty="0" smtClean="0"/>
              <a:t>Karaoke Has A Sponsor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NEC will be sponsoring</a:t>
            </a:r>
          </a:p>
          <a:p>
            <a:r>
              <a:rPr lang="en-US" dirty="0" smtClean="0"/>
              <a:t>Wristbands will be handed out on Wednesday during the summit</a:t>
            </a:r>
          </a:p>
          <a:p>
            <a:r>
              <a:rPr lang="en-US" dirty="0" smtClean="0"/>
              <a:t>Details will be on my blog when we figure them out</a:t>
            </a:r>
          </a:p>
          <a:p>
            <a:r>
              <a:rPr lang="en-US" dirty="0" smtClean="0"/>
              <a:t>Anyone is welcome, but only those with a wrist band will drink for </a:t>
            </a:r>
            <a:r>
              <a:rPr lang="en-US" dirty="0" smtClean="0"/>
              <a:t>free</a:t>
            </a:r>
          </a:p>
          <a:p>
            <a:r>
              <a:rPr lang="en-US" dirty="0" smtClean="0"/>
              <a:t>We have a budget to keep in mind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791200"/>
            <a:ext cx="3407664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296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Dudes in Skirts?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2009 – 3 Guys</a:t>
            </a:r>
          </a:p>
          <a:p>
            <a:r>
              <a:rPr lang="en-US" dirty="0" smtClean="0"/>
              <a:t>2010 – 30-40 Guys</a:t>
            </a:r>
          </a:p>
          <a:p>
            <a:r>
              <a:rPr lang="en-US" dirty="0" smtClean="0"/>
              <a:t>2011 – Will you be wearing a #</a:t>
            </a:r>
            <a:r>
              <a:rPr lang="en-US" dirty="0" err="1" smtClean="0"/>
              <a:t>sqlkilt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838200"/>
            <a:ext cx="201930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489614"/>
            <a:ext cx="2209800" cy="294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424384"/>
            <a:ext cx="2497931" cy="333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471143"/>
            <a:ext cx="2114550" cy="318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99339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out more about the summit?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Twitter</a:t>
            </a:r>
          </a:p>
          <a:p>
            <a:pPr lvl="1"/>
            <a:r>
              <a:rPr lang="en-US" dirty="0" smtClean="0"/>
              <a:t>#</a:t>
            </a:r>
            <a:r>
              <a:rPr lang="en-US" dirty="0" err="1" smtClean="0"/>
              <a:t>sqlpass</a:t>
            </a:r>
            <a:endParaRPr lang="en-US" dirty="0" smtClean="0"/>
          </a:p>
          <a:p>
            <a:pPr lvl="1"/>
            <a:r>
              <a:rPr lang="en-US" dirty="0" smtClean="0"/>
              <a:t>#</a:t>
            </a:r>
            <a:r>
              <a:rPr lang="en-US" dirty="0" err="1" smtClean="0"/>
              <a:t>sqlkilt</a:t>
            </a:r>
            <a:endParaRPr lang="en-US" dirty="0" smtClean="0"/>
          </a:p>
          <a:p>
            <a:pPr lvl="1"/>
            <a:r>
              <a:rPr lang="en-US" dirty="0" smtClean="0"/>
              <a:t>#</a:t>
            </a:r>
            <a:r>
              <a:rPr lang="en-US" dirty="0" err="1" smtClean="0"/>
              <a:t>sqlkaraoke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SQL PASS website</a:t>
            </a:r>
          </a:p>
          <a:p>
            <a:r>
              <a:rPr lang="en-US" dirty="0" smtClean="0"/>
              <a:t>PASS HQ Booth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954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Chance for Questions until PASS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966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to Seattle from SEA</a:t>
            </a:r>
          </a:p>
          <a:p>
            <a:r>
              <a:rPr lang="en-US" dirty="0" smtClean="0"/>
              <a:t>Navigating the Convention Center</a:t>
            </a:r>
          </a:p>
          <a:p>
            <a:r>
              <a:rPr lang="en-US" dirty="0" smtClean="0"/>
              <a:t>Tourist Stuff To Do</a:t>
            </a:r>
          </a:p>
          <a:p>
            <a:r>
              <a:rPr lang="en-US" dirty="0" smtClean="0"/>
              <a:t>Food</a:t>
            </a:r>
          </a:p>
          <a:p>
            <a:r>
              <a:rPr lang="en-US" dirty="0" smtClean="0"/>
              <a:t>Drinks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0526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Thanks for coming…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See you at the PASS Summit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SQL PASS Unofficial Party Planner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800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Getting to Seattle from </a:t>
            </a:r>
            <a:r>
              <a:rPr lang="en-US" dirty="0" smtClean="0"/>
              <a:t>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Shuttle </a:t>
            </a:r>
            <a:r>
              <a:rPr lang="en-US" dirty="0"/>
              <a:t>Express - http://bit.ly/qMxlCs </a:t>
            </a:r>
            <a:r>
              <a:rPr lang="en-US" dirty="0" smtClean="0"/>
              <a:t>~$12.50</a:t>
            </a:r>
          </a:p>
          <a:p>
            <a:r>
              <a:rPr lang="en-US" dirty="0" smtClean="0"/>
              <a:t>Taxis ~$50.00 each way</a:t>
            </a:r>
          </a:p>
          <a:p>
            <a:r>
              <a:rPr lang="en-US" dirty="0" smtClean="0"/>
              <a:t>Light Rail ~$3.00 each way</a:t>
            </a:r>
          </a:p>
          <a:p>
            <a:endParaRPr lang="en-US" dirty="0"/>
          </a:p>
          <a:p>
            <a:r>
              <a:rPr lang="en-US" dirty="0" smtClean="0"/>
              <a:t>Don’t rent a car, it’s a waste of money!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18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Rail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 Rail doesn’t run all night</a:t>
            </a:r>
          </a:p>
          <a:p>
            <a:r>
              <a:rPr lang="en-US" dirty="0" smtClean="0"/>
              <a:t>Walk through the Airport parking lot following the signs to the light rail</a:t>
            </a:r>
          </a:p>
          <a:p>
            <a:r>
              <a:rPr lang="en-US" dirty="0" smtClean="0"/>
              <a:t>Take the light rail to the Westlake Exit</a:t>
            </a:r>
          </a:p>
          <a:p>
            <a:r>
              <a:rPr lang="en-US" dirty="0" smtClean="0"/>
              <a:t>This is Pine Between 4</a:t>
            </a:r>
            <a:r>
              <a:rPr lang="en-US" baseline="30000" dirty="0" smtClean="0"/>
              <a:t>th</a:t>
            </a:r>
            <a:r>
              <a:rPr lang="en-US" dirty="0" smtClean="0"/>
              <a:t> and 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Walk up Pine to 6</a:t>
            </a:r>
            <a:r>
              <a:rPr lang="en-US" baseline="30000" dirty="0" smtClean="0"/>
              <a:t>th</a:t>
            </a:r>
            <a:r>
              <a:rPr lang="en-US" dirty="0" smtClean="0"/>
              <a:t>, turn right</a:t>
            </a:r>
          </a:p>
          <a:p>
            <a:r>
              <a:rPr lang="en-US" dirty="0" smtClean="0"/>
              <a:t>The Sheraton is 1 block ahead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79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1062038"/>
            <a:ext cx="8982075" cy="473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7800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Tourist Stuff To 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EMP / Sci-Fi museum Broad &amp; 5th</a:t>
            </a:r>
          </a:p>
          <a:p>
            <a:r>
              <a:rPr lang="en-US" sz="2400" dirty="0" smtClean="0"/>
              <a:t>Space Needle Broad &amp; 5</a:t>
            </a:r>
            <a:r>
              <a:rPr lang="en-US" sz="2400" baseline="30000" dirty="0" smtClean="0"/>
              <a:t>th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Take the monorail for ~$3.00 each</a:t>
            </a:r>
          </a:p>
          <a:p>
            <a:r>
              <a:rPr lang="en-US" sz="2400" dirty="0" smtClean="0"/>
              <a:t>Pike Place Market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and Pike</a:t>
            </a:r>
          </a:p>
          <a:p>
            <a:r>
              <a:rPr lang="en-US" sz="2400" dirty="0"/>
              <a:t>Original Starbucks </a:t>
            </a:r>
            <a:r>
              <a:rPr lang="en-US" sz="2400" dirty="0" smtClean="0"/>
              <a:t>in Pike Place Market</a:t>
            </a:r>
          </a:p>
          <a:p>
            <a:r>
              <a:rPr lang="en-US" sz="2400" dirty="0" smtClean="0"/>
              <a:t>Seattle Aquarium Alaskan Way &amp; Pike (on the water)</a:t>
            </a:r>
          </a:p>
          <a:p>
            <a:r>
              <a:rPr lang="en-US" sz="2400" dirty="0" smtClean="0"/>
              <a:t>Seattle Art Museum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and University</a:t>
            </a:r>
          </a:p>
          <a:p>
            <a:r>
              <a:rPr lang="en-US" sz="2400" dirty="0" smtClean="0"/>
              <a:t>Seattle Public Library (I swear)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Spring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267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Seattle Convention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Middle of downtown</a:t>
            </a:r>
          </a:p>
          <a:p>
            <a:r>
              <a:rPr lang="en-US" dirty="0" smtClean="0"/>
              <a:t>Next to the Sheraton</a:t>
            </a:r>
          </a:p>
          <a:p>
            <a:r>
              <a:rPr lang="en-US" dirty="0" smtClean="0"/>
              <a:t>Close to Hyatt at Olive 8</a:t>
            </a:r>
          </a:p>
          <a:p>
            <a:r>
              <a:rPr lang="en-US" dirty="0" smtClean="0"/>
              <a:t>Close to Crowne Plaza</a:t>
            </a:r>
          </a:p>
          <a:p>
            <a:r>
              <a:rPr lang="en-US" dirty="0" smtClean="0"/>
              <a:t>Enter on Pike &amp; 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Up the escalators to 4</a:t>
            </a:r>
            <a:r>
              <a:rPr lang="en-US" baseline="30000" dirty="0" smtClean="0"/>
              <a:t>th</a:t>
            </a:r>
            <a:r>
              <a:rPr lang="en-US" dirty="0" smtClean="0"/>
              <a:t>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642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PASS Summit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28800"/>
            <a:ext cx="5943599" cy="459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1886"/>
      </p:ext>
    </p:extLst>
  </p:cSld>
  <p:clrMapOvr>
    <a:masterClrMapping/>
  </p:clrMapOvr>
</p:sld>
</file>

<file path=ppt/theme/theme1.xml><?xml version="1.0" encoding="utf-8"?>
<a:theme xmlns:a="http://schemas.openxmlformats.org/drawingml/2006/main" name="PASS Summit 2011_COMMUNITY General Half Day Spotlight SpeakerTemplate">
  <a:themeElements>
    <a:clrScheme name="PASS 2011">
      <a:dk1>
        <a:sysClr val="windowText" lastClr="000000"/>
      </a:dk1>
      <a:lt1>
        <a:sysClr val="window" lastClr="FFFFFF"/>
      </a:lt1>
      <a:dk2>
        <a:srgbClr val="095566"/>
      </a:dk2>
      <a:lt2>
        <a:srgbClr val="EEECE1"/>
      </a:lt2>
      <a:accent1>
        <a:srgbClr val="FA761C"/>
      </a:accent1>
      <a:accent2>
        <a:srgbClr val="C00000"/>
      </a:accent2>
      <a:accent3>
        <a:srgbClr val="007891"/>
      </a:accent3>
      <a:accent4>
        <a:srgbClr val="FFC805"/>
      </a:accent4>
      <a:accent5>
        <a:srgbClr val="4BA3C6"/>
      </a:accent5>
      <a:accent6>
        <a:srgbClr val="72BA30"/>
      </a:accent6>
      <a:hlink>
        <a:srgbClr val="FA761C"/>
      </a:hlink>
      <a:folHlink>
        <a:srgbClr val="FA761C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PASS Summit 2011_COMMUNITY General Half Day Spotlight SpeakerTemplate</Template>
  <TotalTime>138</TotalTime>
  <Words>703</Words>
  <Application>Microsoft Office PowerPoint</Application>
  <PresentationFormat>On-screen Show (4:3)</PresentationFormat>
  <Paragraphs>148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PASS Summit 2011_COMMUNITY General Half Day Spotlight SpeakerTemplate</vt:lpstr>
      <vt:lpstr>Things Every First Timer Really Needs To Know</vt:lpstr>
      <vt:lpstr>About Me</vt:lpstr>
      <vt:lpstr>Agenda</vt:lpstr>
      <vt:lpstr>Getting to Seattle from SEA</vt:lpstr>
      <vt:lpstr>Light Rail</vt:lpstr>
      <vt:lpstr>PowerPoint Presentation</vt:lpstr>
      <vt:lpstr>Tourist Stuff To Do</vt:lpstr>
      <vt:lpstr>Seattle Convention Center</vt:lpstr>
      <vt:lpstr>Finding the PASS Summit</vt:lpstr>
      <vt:lpstr>Finding Registration</vt:lpstr>
      <vt:lpstr>Registration Looks Like This</vt:lpstr>
      <vt:lpstr>Finding the 6th Floor</vt:lpstr>
      <vt:lpstr>Navigating the 6th Floor</vt:lpstr>
      <vt:lpstr>The infamous “North Hall Rooms”</vt:lpstr>
      <vt:lpstr>What the hell did I just say?</vt:lpstr>
      <vt:lpstr>Finding Rooms 301, 302, 303</vt:lpstr>
      <vt:lpstr>Food</vt:lpstr>
      <vt:lpstr>Other Breakfast Options</vt:lpstr>
      <vt:lpstr>Lunch</vt:lpstr>
      <vt:lpstr>Dinner</vt:lpstr>
      <vt:lpstr>Dinner for less than $50</vt:lpstr>
      <vt:lpstr>Drinks</vt:lpstr>
      <vt:lpstr>PASS Summit Parties</vt:lpstr>
      <vt:lpstr>And the big announcement is…</vt:lpstr>
      <vt:lpstr>And the big announcement is…</vt:lpstr>
      <vt:lpstr>SQL Karaoke Has A Sponsor</vt:lpstr>
      <vt:lpstr>Dudes in Skirts?</vt:lpstr>
      <vt:lpstr>Finding out more about the summit?</vt:lpstr>
      <vt:lpstr>Last Chance for Questions until PASS</vt:lpstr>
      <vt:lpstr>Thanks for coming… See you at the PASS Summit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Things Every First Timer Really Needs To Know</dc:title>
  <dc:creator>dcherry</dc:creator>
  <cp:lastModifiedBy>dcherry</cp:lastModifiedBy>
  <cp:revision>24</cp:revision>
  <dcterms:created xsi:type="dcterms:W3CDTF">2006-08-16T00:00:00Z</dcterms:created>
  <dcterms:modified xsi:type="dcterms:W3CDTF">2011-09-02T00:52:48Z</dcterms:modified>
</cp:coreProperties>
</file>